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2.xml" ContentType="application/vnd.ms-office.chartstyle+xml"/>
  <Override PartName="/ppt/charts/chart2.xml" ContentType="application/vnd.openxmlformats-officedocument.drawingml.chart+xml"/>
  <Override PartName="/ppt/charts/colors2.xml" ContentType="application/vnd.ms-office.chartcolorstyle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local\dfs\AAS-USERS\helga.naes\lokal%20PC\My%20Documents\emballasje\emballasjeforsk\prosjektoversikt\Kopi%20av%20Prosjektoversikt%202018-2021%20i%20kroner%20-%20Emballasjefors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local\dfs\AAS-USERS\helga.naes\lokal%20PC\My%20Documents\emballasje\emballasjeforsk\prosjektoversikt\Kopi%20av%20Prosjektoversikt%202018-2021%20i%20kroner%20-%20Emballasjefors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1800" baseline="0"/>
              <a:t>Type Emballasjeforskprosjekter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'2021'!$A$44</c:f>
              <c:strCache>
                <c:ptCount val="1"/>
                <c:pt idx="0">
                  <c:v>Privat direkte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'2021'!$G$43:$M$43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'2021'!$G$44:$M$44</c:f>
              <c:numCache>
                <c:formatCode>General</c:formatCode>
                <c:ptCount val="7"/>
                <c:pt idx="0">
                  <c:v>1450</c:v>
                </c:pt>
                <c:pt idx="1">
                  <c:v>1785</c:v>
                </c:pt>
                <c:pt idx="2">
                  <c:v>1450</c:v>
                </c:pt>
                <c:pt idx="3">
                  <c:v>1450</c:v>
                </c:pt>
                <c:pt idx="4">
                  <c:v>1450</c:v>
                </c:pt>
                <c:pt idx="5">
                  <c:v>1450</c:v>
                </c:pt>
                <c:pt idx="6">
                  <c:v>2187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5-422B-9DA1-0E85256F8B7F}"/>
            </c:ext>
          </c:extLst>
        </c:ser>
        <c:ser>
          <c:idx val="1"/>
          <c:order val="1"/>
          <c:tx>
            <c:strRef>
              <c:f>'2021'!$A$45</c:f>
              <c:strCache>
                <c:ptCount val="1"/>
                <c:pt idx="0">
                  <c:v>Innovasjonsprosjekt for næringen - IPN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'2021'!$G$43:$M$43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'2021'!$G$45:$M$45</c:f>
              <c:numCache>
                <c:formatCode>General</c:formatCode>
                <c:ptCount val="7"/>
                <c:pt idx="0">
                  <c:v>40031</c:v>
                </c:pt>
                <c:pt idx="1">
                  <c:v>49824</c:v>
                </c:pt>
                <c:pt idx="2">
                  <c:v>54185</c:v>
                </c:pt>
                <c:pt idx="3">
                  <c:v>48963</c:v>
                </c:pt>
                <c:pt idx="4">
                  <c:v>58683</c:v>
                </c:pt>
                <c:pt idx="5">
                  <c:v>68824</c:v>
                </c:pt>
                <c:pt idx="6">
                  <c:v>64160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5-422B-9DA1-0E85256F8B7F}"/>
            </c:ext>
          </c:extLst>
        </c:ser>
        <c:ser>
          <c:idx val="2"/>
          <c:order val="2"/>
          <c:tx>
            <c:strRef>
              <c:f>'2021'!$A$46</c:f>
              <c:strCache>
                <c:ptCount val="1"/>
                <c:pt idx="0">
                  <c:v>Kompetanse- og samarbeidsprosjekt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'2021'!$G$43:$M$43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'2021'!$G$46:$M$46</c:f>
              <c:numCache>
                <c:formatCode>General</c:formatCode>
                <c:ptCount val="7"/>
                <c:pt idx="0">
                  <c:v>500</c:v>
                </c:pt>
                <c:pt idx="1">
                  <c:v>500</c:v>
                </c:pt>
                <c:pt idx="2">
                  <c:v>5202</c:v>
                </c:pt>
                <c:pt idx="3">
                  <c:v>8215</c:v>
                </c:pt>
                <c:pt idx="4">
                  <c:v>7415</c:v>
                </c:pt>
                <c:pt idx="5">
                  <c:v>5585</c:v>
                </c:pt>
                <c:pt idx="6">
                  <c:v>10773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55-422B-9DA1-0E85256F8B7F}"/>
            </c:ext>
          </c:extLst>
        </c:ser>
        <c:ser>
          <c:idx val="3"/>
          <c:order val="3"/>
          <c:tx>
            <c:strRef>
              <c:f>'2021'!$A$47</c:f>
              <c:strCache>
                <c:ptCount val="1"/>
                <c:pt idx="0">
                  <c:v>EU/Nordisk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'2021'!$G$43:$M$43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'2021'!$G$47:$M$47</c:f>
              <c:numCache>
                <c:formatCode>General</c:formatCode>
                <c:ptCount val="7"/>
                <c:pt idx="0">
                  <c:v>10287</c:v>
                </c:pt>
                <c:pt idx="1">
                  <c:v>3671</c:v>
                </c:pt>
                <c:pt idx="2">
                  <c:v>1957</c:v>
                </c:pt>
                <c:pt idx="3">
                  <c:v>6187</c:v>
                </c:pt>
                <c:pt idx="4">
                  <c:v>7800</c:v>
                </c:pt>
                <c:pt idx="5">
                  <c:v>8550</c:v>
                </c:pt>
                <c:pt idx="6">
                  <c:v>5650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55-422B-9DA1-0E85256F8B7F}"/>
            </c:ext>
          </c:extLst>
        </c:ser>
        <c:ser>
          <c:idx val="4"/>
          <c:order val="4"/>
          <c:tx>
            <c:strRef>
              <c:f>'2021'!$A$48</c:f>
              <c:strCache>
                <c:ptCount val="1"/>
                <c:pt idx="0">
                  <c:v>Forskerprosjekt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'2021'!$G$43:$M$43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'2021'!$G$48:$M$48</c:f>
              <c:numCache>
                <c:formatCode>General</c:formatCode>
                <c:ptCount val="7"/>
                <c:pt idx="0">
                  <c:v>6170</c:v>
                </c:pt>
                <c:pt idx="1">
                  <c:v>7267</c:v>
                </c:pt>
                <c:pt idx="2">
                  <c:v>12327</c:v>
                </c:pt>
                <c:pt idx="3">
                  <c:v>13094</c:v>
                </c:pt>
                <c:pt idx="4">
                  <c:v>11023</c:v>
                </c:pt>
                <c:pt idx="5">
                  <c:v>9643</c:v>
                </c:pt>
                <c:pt idx="6">
                  <c:v>14833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55-422B-9DA1-0E85256F8B7F}"/>
            </c:ext>
          </c:extLst>
        </c:ser>
        <c:ser>
          <c:idx val="5"/>
          <c:order val="5"/>
          <c:tx>
            <c:strRef>
              <c:f>'2021'!$A$49</c:f>
              <c:strCache>
                <c:ptCount val="1"/>
                <c:pt idx="0">
                  <c:v>Andre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'2021'!$G$43:$M$43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'2021'!$G$49:$M$49</c:f>
              <c:numCache>
                <c:formatCode>General</c:formatCode>
                <c:ptCount val="7"/>
                <c:pt idx="0">
                  <c:v>1285</c:v>
                </c:pt>
                <c:pt idx="1">
                  <c:v>0</c:v>
                </c:pt>
                <c:pt idx="2">
                  <c:v>3435</c:v>
                </c:pt>
                <c:pt idx="3">
                  <c:v>3624</c:v>
                </c:pt>
                <c:pt idx="4">
                  <c:v>2478</c:v>
                </c:pt>
                <c:pt idx="5">
                  <c:v>1728</c:v>
                </c:pt>
                <c:pt idx="6">
                  <c:v>1571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55-422B-9DA1-0E85256F8B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462472"/>
        <c:axId val="470461488"/>
      </c:barChart>
      <c:catAx>
        <c:axId val="470462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70461488"/>
        <c:crosses val="autoZero"/>
        <c:auto val="1"/>
        <c:lblAlgn val="ctr"/>
        <c:lblOffset val="100"/>
        <c:noMultiLvlLbl val="0"/>
      </c:catAx>
      <c:valAx>
        <c:axId val="470461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b-NO"/>
                  <a:t>kkr</a:t>
                </a:r>
              </a:p>
              <a:p>
                <a:pPr>
                  <a:defRPr/>
                </a:pPr>
                <a:endParaRPr lang="nb-NO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70462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1800" baseline="0" dirty="0"/>
              <a:t>Finansieringskilde Emballasjeforsk-prosjekter</a:t>
            </a:r>
          </a:p>
        </c:rich>
      </c:tx>
      <c:layout>
        <c:manualLayout>
          <c:xMode val="edge"/>
          <c:yMode val="edge"/>
          <c:x val="0.27616246149919244"/>
          <c:y val="5.98985197112793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0.10789236221272129"/>
          <c:y val="8.7363074127942017E-2"/>
          <c:w val="0.87641296952560532"/>
          <c:h val="0.726384726693529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'2021'!$A$54</c:f>
              <c:strCache>
                <c:ptCount val="1"/>
                <c:pt idx="0">
                  <c:v>Norges Forskningsråd - NFR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'2021'!$G$53:$M$53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'2021'!$G$54:$M$54</c:f>
              <c:numCache>
                <c:formatCode>General</c:formatCode>
                <c:ptCount val="7"/>
                <c:pt idx="0">
                  <c:v>12808</c:v>
                </c:pt>
                <c:pt idx="1">
                  <c:v>16391</c:v>
                </c:pt>
                <c:pt idx="2">
                  <c:v>26185</c:v>
                </c:pt>
                <c:pt idx="3">
                  <c:v>29216</c:v>
                </c:pt>
                <c:pt idx="4">
                  <c:v>28631</c:v>
                </c:pt>
                <c:pt idx="5">
                  <c:v>31201</c:v>
                </c:pt>
                <c:pt idx="6">
                  <c:v>41395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5C-4827-991B-D968A0E742A1}"/>
            </c:ext>
          </c:extLst>
        </c:ser>
        <c:ser>
          <c:idx val="1"/>
          <c:order val="1"/>
          <c:tx>
            <c:strRef>
              <c:f>'2021'!$A$55</c:f>
              <c:strCache>
                <c:ptCount val="1"/>
                <c:pt idx="0">
                  <c:v> Industri - egeninnsats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'2021'!$G$53:$M$53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'2021'!$G$55:$M$55</c:f>
              <c:numCache>
                <c:formatCode>General</c:formatCode>
                <c:ptCount val="7"/>
                <c:pt idx="0">
                  <c:v>24287</c:v>
                </c:pt>
                <c:pt idx="1">
                  <c:v>30252</c:v>
                </c:pt>
                <c:pt idx="2">
                  <c:v>38209</c:v>
                </c:pt>
                <c:pt idx="3">
                  <c:v>35952</c:v>
                </c:pt>
                <c:pt idx="4">
                  <c:v>43418</c:v>
                </c:pt>
                <c:pt idx="5">
                  <c:v>45758</c:v>
                </c:pt>
                <c:pt idx="6">
                  <c:v>41012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5C-4827-991B-D968A0E742A1}"/>
            </c:ext>
          </c:extLst>
        </c:ser>
        <c:ser>
          <c:idx val="2"/>
          <c:order val="2"/>
          <c:tx>
            <c:strRef>
              <c:f>'2021'!$A$56</c:f>
              <c:strCache>
                <c:ptCount val="1"/>
                <c:pt idx="0">
                  <c:v>EU/Nordisk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'2021'!$G$53:$M$53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'2021'!$G$56:$M$56</c:f>
              <c:numCache>
                <c:formatCode>General</c:formatCode>
                <c:ptCount val="7"/>
                <c:pt idx="0">
                  <c:v>8809</c:v>
                </c:pt>
                <c:pt idx="1">
                  <c:v>3671</c:v>
                </c:pt>
                <c:pt idx="2">
                  <c:v>1957</c:v>
                </c:pt>
                <c:pt idx="3">
                  <c:v>6187</c:v>
                </c:pt>
                <c:pt idx="4">
                  <c:v>7800</c:v>
                </c:pt>
                <c:pt idx="5">
                  <c:v>8550</c:v>
                </c:pt>
                <c:pt idx="6">
                  <c:v>5650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5C-4827-991B-D968A0E742A1}"/>
            </c:ext>
          </c:extLst>
        </c:ser>
        <c:ser>
          <c:idx val="3"/>
          <c:order val="3"/>
          <c:tx>
            <c:strRef>
              <c:f>'2021'!$A$57</c:f>
              <c:strCache>
                <c:ptCount val="1"/>
                <c:pt idx="0">
                  <c:v>Andre (IN, Grønt punkt, Handelens miljøfond,..)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'2021'!$G$53:$M$53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'2021'!$G$57:$M$57</c:f>
              <c:numCache>
                <c:formatCode>General</c:formatCode>
                <c:ptCount val="7"/>
                <c:pt idx="0">
                  <c:v>2499</c:v>
                </c:pt>
                <c:pt idx="1">
                  <c:v>0</c:v>
                </c:pt>
                <c:pt idx="2">
                  <c:v>1500</c:v>
                </c:pt>
                <c:pt idx="3">
                  <c:v>1850</c:v>
                </c:pt>
                <c:pt idx="4">
                  <c:v>1000</c:v>
                </c:pt>
                <c:pt idx="5">
                  <c:v>700</c:v>
                </c:pt>
                <c:pt idx="6">
                  <c:v>1571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5C-4827-991B-D968A0E742A1}"/>
            </c:ext>
          </c:extLst>
        </c:ser>
        <c:ser>
          <c:idx val="4"/>
          <c:order val="4"/>
          <c:tx>
            <c:strRef>
              <c:f>'2021'!$A$58</c:f>
              <c:strCache>
                <c:ptCount val="1"/>
                <c:pt idx="0">
                  <c:v>Matfondet - FFL/FJM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'2021'!$G$53:$M$53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'2021'!$G$58:$M$58</c:f>
              <c:numCache>
                <c:formatCode>General</c:formatCode>
                <c:ptCount val="7"/>
                <c:pt idx="0">
                  <c:v>11320</c:v>
                </c:pt>
                <c:pt idx="1">
                  <c:v>12732</c:v>
                </c:pt>
                <c:pt idx="2">
                  <c:v>10705</c:v>
                </c:pt>
                <c:pt idx="3">
                  <c:v>8328</c:v>
                </c:pt>
                <c:pt idx="4">
                  <c:v>8000</c:v>
                </c:pt>
                <c:pt idx="5">
                  <c:v>9571</c:v>
                </c:pt>
                <c:pt idx="6">
                  <c:v>9546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5C-4827-991B-D968A0E742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6034824"/>
        <c:axId val="476033512"/>
      </c:barChart>
      <c:catAx>
        <c:axId val="47603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76033512"/>
        <c:crosses val="autoZero"/>
        <c:auto val="1"/>
        <c:lblAlgn val="ctr"/>
        <c:lblOffset val="100"/>
        <c:noMultiLvlLbl val="0"/>
      </c:catAx>
      <c:valAx>
        <c:axId val="476033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b-NO"/>
                  <a:t>kkr</a:t>
                </a:r>
              </a:p>
              <a:p>
                <a:pPr>
                  <a:defRPr/>
                </a:pPr>
                <a:endParaRPr lang="nb-NO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b-N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76034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172184329328737E-2"/>
          <c:y val="0.8797915941025849"/>
          <c:w val="0.91564523184601909"/>
          <c:h val="0.111368848837843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534A5A-93BD-497C-855A-9B04FAF4A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E9C5D11-80BA-41A7-B206-B39078BD0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D6663FB-3CD3-4FC9-980C-F2A24014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E56E-F8A0-446F-9B0D-92DC0D051E75}" type="datetimeFigureOut">
              <a:rPr lang="nb-NO" smtClean="0"/>
              <a:t>29.06.2021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748D228-264F-472D-8817-B9A241467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6A12689-5BA7-4520-B643-702BBA7C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B10F-4654-428F-8B60-CC33C8A73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984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41EF33-922D-4756-A857-43B956FE2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EF1A19D-F577-45C0-A08B-DA7F305D7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D90C0C8-68A6-422B-A22B-A454D8E6E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E56E-F8A0-446F-9B0D-92DC0D051E75}" type="datetimeFigureOut">
              <a:rPr lang="nb-NO" smtClean="0"/>
              <a:t>29.06.2021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0052F7D-23C8-4F73-A2C6-1A992A53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96AF0C3-E78D-4CAD-90A1-A9DA838A4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B10F-4654-428F-8B60-CC33C8A73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385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BACD863-7BAC-4371-B830-7DB2ED84DB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F4C6794-CA8C-4A26-ADE1-7DF8BBA4A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E654C79-94D0-4D3D-B638-F432936A4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E56E-F8A0-446F-9B0D-92DC0D051E75}" type="datetimeFigureOut">
              <a:rPr lang="nb-NO" smtClean="0"/>
              <a:t>29.06.2021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66D2879-E096-4DC6-95D2-660E65965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D1F1E9B-FD65-4D27-A1CD-FC7CB9933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B10F-4654-428F-8B60-CC33C8A73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594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D07698-53B2-42CE-A439-FF99192D3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C7D5A15-2FBB-4529-A1ED-51A740D5A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EB5402-735D-4DDC-85E8-3B14BC57E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E56E-F8A0-446F-9B0D-92DC0D051E75}" type="datetimeFigureOut">
              <a:rPr lang="nb-NO" smtClean="0"/>
              <a:t>29.06.2021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E24E76-C0F1-44A4-9231-12F44C21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8825D5-4FA7-4070-87A6-3E7FB767B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B10F-4654-428F-8B60-CC33C8A73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797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54450D-1EE9-4923-9935-135B29D61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18B59F3-F431-4C82-BFA4-DAD12B657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2CD345C-4A5A-4E34-B159-0B2EC6679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E56E-F8A0-446F-9B0D-92DC0D051E75}" type="datetimeFigureOut">
              <a:rPr lang="nb-NO" smtClean="0"/>
              <a:t>29.06.2021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61DC1BE-6F1A-4A19-B6AD-D8779424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E26D99E-856E-4D40-A13B-DDFC4F24A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B10F-4654-428F-8B60-CC33C8A73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858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C71479-6912-4D4E-9414-2A93CA922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3D8EEDC-3735-4E0E-BAE1-60BD5EF87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B694C94-691A-4DE7-8817-0247C395A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98137B3-6F8F-4DDD-BF1D-5010A0A98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E56E-F8A0-446F-9B0D-92DC0D051E75}" type="datetimeFigureOut">
              <a:rPr lang="nb-NO" smtClean="0"/>
              <a:t>29.06.2021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798190F-ACC4-41EC-AE76-AE52DC2DB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1AA524D-7A60-4F56-B232-1D1E8882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B10F-4654-428F-8B60-CC33C8A73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437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BED771-E027-46CC-8C37-2AA6874F2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325C5C8-B88D-4CBE-8253-71B5949EB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784B4DE-ACDA-4828-A62B-74C84C7B1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806C915-15AA-413B-97B1-C907027E1E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E390EA7-E4BF-448C-87D6-4E5E1923E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5F7C44F-992C-4EFA-B18F-63DE226CB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E56E-F8A0-446F-9B0D-92DC0D051E75}" type="datetimeFigureOut">
              <a:rPr lang="nb-NO" smtClean="0"/>
              <a:t>29.06.2021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98AB051-36E9-4A94-A55F-CBCE272D4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73B94C7-6D6A-4720-8FA6-40453C47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B10F-4654-428F-8B60-CC33C8A73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583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89D975-F32A-43C4-91D9-88F47D62C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D142121-3742-4752-9C49-1814B679A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E56E-F8A0-446F-9B0D-92DC0D051E75}" type="datetimeFigureOut">
              <a:rPr lang="nb-NO" smtClean="0"/>
              <a:t>29.06.2021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F44ED94-C224-4C30-94DB-69AED7C23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FB698BB-8F53-4BCD-BF4B-74F5B5CF4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B10F-4654-428F-8B60-CC33C8A73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477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69EDB87-4717-45DD-887E-67A7D987F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E56E-F8A0-446F-9B0D-92DC0D051E75}" type="datetimeFigureOut">
              <a:rPr lang="nb-NO" smtClean="0"/>
              <a:t>29.06.2021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5D95739-2557-414E-B167-7F9D0E01D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318514B-E1C6-4D61-9C5F-A0EAB6930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B10F-4654-428F-8B60-CC33C8A73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38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868A08-BE75-49AB-B0F9-7C0FB052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D54A053-8852-44ED-9066-A9D596B20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3100D59-510E-4348-BB85-7C0629B32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501BC44-7E1B-4B21-955B-945C7BF7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E56E-F8A0-446F-9B0D-92DC0D051E75}" type="datetimeFigureOut">
              <a:rPr lang="nb-NO" smtClean="0"/>
              <a:t>29.06.2021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4450132-F1A7-42DF-9C5A-C9945BC1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DAC6885-5CF8-43DE-AB4D-357B5B254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B10F-4654-428F-8B60-CC33C8A73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443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1820DFC-0496-4EB2-A458-70FEB7FD2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659AC33-2230-4F73-B4A6-216231C537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5AEF7F2-F753-42A1-9C5A-0D62C49F2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E4CD6DD-AE40-4844-8232-98EA6DAEF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E56E-F8A0-446F-9B0D-92DC0D051E75}" type="datetimeFigureOut">
              <a:rPr lang="nb-NO" smtClean="0"/>
              <a:t>29.06.2021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EF0B6B3-F9A6-42FC-A8B3-EBC5FFED2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077A55B-50A3-43A5-8531-8FD24652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B10F-4654-428F-8B60-CC33C8A73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706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B04FB17-7736-4E9E-B527-6ABAECA1D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69510B7-B520-4EDC-B3CB-AE9ED8803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7F15D71-9EC6-4F9B-B019-220EE522B0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0E56E-F8A0-446F-9B0D-92DC0D051E75}" type="datetimeFigureOut">
              <a:rPr lang="nb-NO" smtClean="0"/>
              <a:t>29.06.2021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BEEA75-0162-435A-9420-48AF7A6BA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EA7152-1DC0-4BA2-877D-4CF350A13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BB10F-4654-428F-8B60-CC33C8A738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674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28AFEF8-BF45-497E-B791-ABC99B50B6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8053070"/>
              </p:ext>
            </p:extLst>
          </p:nvPr>
        </p:nvGraphicFramePr>
        <p:xfrm>
          <a:off x="2032000" y="701040"/>
          <a:ext cx="830072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931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84BE4E1-6379-4A2F-ABB1-989C6CB286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8940979"/>
              </p:ext>
            </p:extLst>
          </p:nvPr>
        </p:nvGraphicFramePr>
        <p:xfrm>
          <a:off x="2171701" y="714375"/>
          <a:ext cx="8901112" cy="5391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4405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870B750549444A9E411C45E2F70390" ma:contentTypeVersion="13" ma:contentTypeDescription="Opprett et nytt dokument." ma:contentTypeScope="" ma:versionID="578534c3e66abbc6459dbd486005d21c">
  <xsd:schema xmlns:xsd="http://www.w3.org/2001/XMLSchema" xmlns:xs="http://www.w3.org/2001/XMLSchema" xmlns:p="http://schemas.microsoft.com/office/2006/metadata/properties" xmlns:ns2="2b8d10e2-4e90-4f56-b43c-9f361efbfc86" xmlns:ns3="848f0a2b-0f08-44f6-a96e-13d353ca6958" targetNamespace="http://schemas.microsoft.com/office/2006/metadata/properties" ma:root="true" ma:fieldsID="631fe990651138739664f194d26ee3fb" ns2:_="" ns3:_="">
    <xsd:import namespace="2b8d10e2-4e90-4f56-b43c-9f361efbfc86"/>
    <xsd:import namespace="848f0a2b-0f08-44f6-a96e-13d353ca695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8d10e2-4e90-4f56-b43c-9f361efbfc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f0a2b-0f08-44f6-a96e-13d353ca69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5840799-D1F8-48B5-A459-ABB39BA8300C}"/>
</file>

<file path=customXml/itemProps2.xml><?xml version="1.0" encoding="utf-8"?>
<ds:datastoreItem xmlns:ds="http://schemas.openxmlformats.org/officeDocument/2006/customXml" ds:itemID="{EAF62DB9-4B16-44D1-A10D-B8D4DE4F1322}"/>
</file>

<file path=customXml/itemProps3.xml><?xml version="1.0" encoding="utf-8"?>
<ds:datastoreItem xmlns:ds="http://schemas.openxmlformats.org/officeDocument/2006/customXml" ds:itemID="{17A5A593-3945-48B4-9022-C20AEF600CD4}"/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Helga Næs</dc:creator>
  <cp:lastModifiedBy>Helga Næs</cp:lastModifiedBy>
  <cp:revision>2</cp:revision>
  <dcterms:created xsi:type="dcterms:W3CDTF">2021-06-29T08:44:39Z</dcterms:created>
  <dcterms:modified xsi:type="dcterms:W3CDTF">2021-06-29T08:56:22Z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0x01010032870B750549444A9E411C45E2F70390</vt:lpwstr>
  </property>
</Properties>
</file>